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83" r:id="rId15"/>
    <p:sldId id="265" r:id="rId16"/>
    <p:sldId id="279" r:id="rId17"/>
    <p:sldId id="268" r:id="rId18"/>
    <p:sldId id="278" r:id="rId19"/>
    <p:sldId id="277" r:id="rId20"/>
    <p:sldId id="267" r:id="rId21"/>
    <p:sldId id="280" r:id="rId22"/>
    <p:sldId id="281" r:id="rId23"/>
    <p:sldId id="273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categor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Chart%20in%20Microsoft%20PowerPoint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B7E7D5B0-7CDB-4B5E-915E-0F7EEB1F1A0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D0F2480-FC44-4860-AC5B-C9BE93A2D830}" type="parTrans" cxnId="{FADBDD71-5623-471F-8978-F8D0E57E1DBC}">
      <dgm:prSet/>
      <dgm:spPr/>
      <dgm:t>
        <a:bodyPr/>
        <a:lstStyle/>
        <a:p>
          <a:endParaRPr lang="en-US"/>
        </a:p>
      </dgm:t>
    </dgm:pt>
    <dgm:pt modelId="{3CC5A257-ED43-40AB-A534-9610F09045CD}" type="sibTrans" cxnId="{FADBDD71-5623-471F-8978-F8D0E57E1DBC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1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8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0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3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7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0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5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4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1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6528C449-A4FA-4C67-B485-199D6F723DC9}" type="presOf" srcId="{B7E7D5B0-7CDB-4B5E-915E-0F7EEB1F1A06}" destId="{E9C22DAC-1D47-49F1-B2FD-D002E6914887}" srcOrd="0" destOrd="0" presId="urn:microsoft.com/office/officeart/2005/8/layout/process3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1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ADBDD71-5623-471F-8978-F8D0E57E1DBC}" srcId="{A63346BE-5B79-4806-AD92-9735AB306B88}" destId="{B7E7D5B0-7CDB-4B5E-915E-0F7EEB1F1A06}" srcOrd="0" destOrd="0" parTransId="{8D0F2480-FC44-4860-AC5B-C9BE93A2D830}" sibTransId="{3CC5A257-ED43-40AB-A534-9610F09045CD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9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8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6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5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7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6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9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1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2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4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3" presId="urn:microsoft.com/office/officeart/2005/8/layout/process3"/>
    <dgm:cxn modelId="{32A829FD-9235-4F6E-94C7-148D5D29A16F}" type="presOf" srcId="{766C6341-E925-42DE-80AF-E53BE2F22674}" destId="{CB04E9D3-7506-4FF5-8AEE-1BF2A8FC60DA}" srcOrd="0" destOrd="2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Inputs as search term, returns best matching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57k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50% of queries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&amp; duplicate entries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Default search radius too broad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5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5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78k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532 queries, 30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duplicates, fewer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3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2.12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54k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Full coverage and min overlap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1300+ queries, 2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 fewer duplicates and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5" Type="http://schemas.openxmlformats.org/officeDocument/2006/relationships/slide" Target="slide23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80636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0">
            <a:hlinkClick r:id="rId2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9754834" y="4349627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4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1698"/>
            <a:ext cx="2454518" cy="964256"/>
            <a:chOff x="7834312" y="5521698"/>
            <a:chExt cx="2454518" cy="964256"/>
          </a:xfrm>
        </p:grpSpPr>
        <p:sp>
          <p:nvSpPr>
            <p:cNvPr id="37" name="16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55216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23</a:t>
              </a:r>
            </a:p>
          </p:txBody>
        </p:sp>
        <p:sp>
          <p:nvSpPr>
            <p:cNvPr id="38" name="15">
              <a:hlinkClick r:id="rId6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61474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40" name="12">
              <a:hlinkClick r:id="rId7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8333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24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8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9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0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sp>
        <p:nvSpPr>
          <p:cNvPr id="30" name="9">
            <a:hlinkClick r:id="rId11" action="ppaction://hlinksldjump"/>
            <a:extLst>
              <a:ext uri="{FF2B5EF4-FFF2-40B4-BE49-F238E27FC236}">
                <a16:creationId xmlns:a16="http://schemas.microsoft.com/office/drawing/2014/main" id="{B89CBE35-84CD-4514-B796-93037BEC388E}"/>
              </a:ext>
            </a:extLst>
          </p:cNvPr>
          <p:cNvSpPr txBox="1"/>
          <p:nvPr/>
        </p:nvSpPr>
        <p:spPr>
          <a:xfrm>
            <a:off x="7740146" y="4349627"/>
            <a:ext cx="109814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Analysis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BAAA7-D7BB-4A2D-9169-522F3A7B07AF}"/>
              </a:ext>
            </a:extLst>
          </p:cNvPr>
          <p:cNvGrpSpPr/>
          <p:nvPr/>
        </p:nvGrpSpPr>
        <p:grpSpPr>
          <a:xfrm>
            <a:off x="8473265" y="2517986"/>
            <a:ext cx="1564852" cy="1340664"/>
            <a:chOff x="8473265" y="2517986"/>
            <a:chExt cx="1564852" cy="1340664"/>
          </a:xfrm>
        </p:grpSpPr>
        <p:sp>
          <p:nvSpPr>
            <p:cNvPr id="35" name="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E12DC8-843E-4CE8-90F2-3208361900D3}"/>
                </a:ext>
              </a:extLst>
            </p:cNvPr>
            <p:cNvSpPr txBox="1"/>
            <p:nvPr/>
          </p:nvSpPr>
          <p:spPr>
            <a:xfrm>
              <a:off x="8753790" y="3520096"/>
              <a:ext cx="100380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Graphs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109953" y="2768084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655206" y="2987404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73265" y="2517986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94429" y="3268279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16" grpId="0"/>
      <p:bldP spid="17" grpId="0"/>
      <p:bldP spid="15" grpId="0"/>
      <p:bldP spid="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989</Words>
  <Application>Microsoft Office PowerPoint</Application>
  <PresentationFormat>Widescreen</PresentationFormat>
  <Paragraphs>375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collection</vt:lpstr>
      <vt:lpstr>Data prep</vt:lpstr>
      <vt:lpstr>graphs</vt:lpstr>
      <vt:lpstr>graphs</vt:lpstr>
      <vt:lpstr>graphs</vt:lpstr>
      <vt:lpstr>graphs</vt:lpstr>
      <vt:lpstr>Analysis</vt:lpstr>
      <vt:lpstr>results</vt:lpstr>
      <vt:lpstr>Results</vt:lpstr>
      <vt:lpstr>Conclusion     </vt:lpstr>
      <vt:lpstr>Areas to improve</vt:lpstr>
      <vt:lpstr>Tips for repeat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16</cp:revision>
  <dcterms:created xsi:type="dcterms:W3CDTF">2019-07-13T16:46:42Z</dcterms:created>
  <dcterms:modified xsi:type="dcterms:W3CDTF">2019-07-13T19:15:33Z</dcterms:modified>
</cp:coreProperties>
</file>